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2534" y="8633373"/>
            <a:ext cx="3611976" cy="5714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8731" y="6419456"/>
            <a:ext cx="2815992" cy="24348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1363" y="3465239"/>
            <a:ext cx="2792019" cy="1244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4210" y="-495238"/>
            <a:ext cx="3832457" cy="10895957"/>
            <a:chOff x="14834210" y="-495238"/>
            <a:chExt cx="3832457" cy="108959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4210" y="-495238"/>
              <a:ext cx="3832457" cy="108959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51320"/>
            <a:ext cx="5194281" cy="10388353"/>
            <a:chOff x="0" y="-51320"/>
            <a:chExt cx="5194281" cy="103883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51320"/>
              <a:ext cx="5194281" cy="103883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1078714" y="2946726"/>
            <a:ext cx="6336221" cy="1044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76190" y="3517161"/>
            <a:ext cx="14376" cy="1053780"/>
            <a:chOff x="6076190" y="3517161"/>
            <a:chExt cx="14376" cy="10537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190" y="3517161"/>
              <a:ext cx="14376" cy="10537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2534" y="9094096"/>
            <a:ext cx="6805106" cy="5714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22855" y="3948607"/>
            <a:ext cx="2388500" cy="2388500"/>
            <a:chOff x="15422855" y="3948607"/>
            <a:chExt cx="2388500" cy="23885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22855" y="3948607"/>
              <a:ext cx="2388500" cy="2388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5670" y="-2024183"/>
            <a:ext cx="19339683" cy="10878571"/>
            <a:chOff x="1155670" y="-2024183"/>
            <a:chExt cx="19339683" cy="1087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670" y="-2024183"/>
              <a:ext cx="19339683" cy="1087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670" y="3120008"/>
            <a:ext cx="9385748" cy="4045698"/>
            <a:chOff x="1155670" y="3120008"/>
            <a:chExt cx="9385748" cy="40456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670" y="3120008"/>
              <a:ext cx="9385748" cy="40456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5223" y="6505878"/>
            <a:ext cx="18487191" cy="3899191"/>
            <a:chOff x="-115223" y="6505878"/>
            <a:chExt cx="18487191" cy="38991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5223" y="6505878"/>
              <a:ext cx="18487191" cy="38991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88776" y="5020816"/>
            <a:ext cx="2479004" cy="22856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680" y="4849270"/>
            <a:ext cx="9477290" cy="14856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4573" y="7446945"/>
            <a:ext cx="7285275" cy="1659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5388" y="9121055"/>
            <a:ext cx="377905" cy="377905"/>
            <a:chOff x="1425388" y="9121055"/>
            <a:chExt cx="377905" cy="377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5388" y="9121055"/>
              <a:ext cx="377905" cy="377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13499" y="9121055"/>
            <a:ext cx="377905" cy="377905"/>
            <a:chOff x="2013499" y="9121055"/>
            <a:chExt cx="377905" cy="377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3499" y="9121055"/>
              <a:ext cx="377905" cy="377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01610" y="9121055"/>
            <a:ext cx="377905" cy="377905"/>
            <a:chOff x="2601610" y="9121055"/>
            <a:chExt cx="377905" cy="377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1610" y="9121055"/>
              <a:ext cx="377905" cy="377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CC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2963" y="2639890"/>
            <a:ext cx="7268963" cy="4529744"/>
            <a:chOff x="1262963" y="2639890"/>
            <a:chExt cx="7268963" cy="4529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63" y="2639890"/>
              <a:ext cx="7268963" cy="45297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0168" y="9430681"/>
            <a:ext cx="739638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035597" y="96299"/>
            <a:ext cx="15750868" cy="14856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46926" y="6402108"/>
            <a:ext cx="38095" cy="6171429"/>
            <a:chOff x="17546926" y="6402108"/>
            <a:chExt cx="38095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580000">
              <a:off x="17546926" y="6402108"/>
              <a:ext cx="380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6483" y="-646663"/>
            <a:ext cx="38095" cy="6171429"/>
            <a:chOff x="2226483" y="-646663"/>
            <a:chExt cx="3809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580000">
              <a:off x="2226483" y="-646663"/>
              <a:ext cx="380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9696" y="2756735"/>
            <a:ext cx="4096703" cy="2731136"/>
            <a:chOff x="2789696" y="2756735"/>
            <a:chExt cx="4096703" cy="27311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9696" y="2756735"/>
              <a:ext cx="4096703" cy="2731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8673" y="1339552"/>
            <a:ext cx="8385861" cy="4512857"/>
            <a:chOff x="9608673" y="1339552"/>
            <a:chExt cx="8385861" cy="451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8673" y="1339552"/>
              <a:ext cx="8385861" cy="451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75950" y="4904762"/>
            <a:ext cx="4215495" cy="2104766"/>
            <a:chOff x="2875950" y="4904762"/>
            <a:chExt cx="4215495" cy="21047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5950" y="4904762"/>
              <a:ext cx="4215495" cy="21047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2061" y="7676303"/>
            <a:ext cx="8745960" cy="6231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15889" y="6216476"/>
            <a:ext cx="6171429" cy="3101143"/>
            <a:chOff x="10715889" y="6216476"/>
            <a:chExt cx="6171429" cy="3101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5889" y="6216476"/>
              <a:ext cx="6171429" cy="310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CC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5660" y="2479784"/>
            <a:ext cx="8596586" cy="5357069"/>
            <a:chOff x="905660" y="2479784"/>
            <a:chExt cx="8596586" cy="5357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660" y="2479784"/>
              <a:ext cx="8596586" cy="5357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3247" y="1293910"/>
            <a:ext cx="7183595" cy="7597375"/>
            <a:chOff x="9933247" y="1293910"/>
            <a:chExt cx="7183595" cy="75973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3247" y="1293910"/>
              <a:ext cx="7183595" cy="75973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07011" y="1789160"/>
            <a:ext cx="6407315" cy="3123566"/>
            <a:chOff x="10307011" y="1789160"/>
            <a:chExt cx="6407315" cy="31235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7011" y="1789160"/>
              <a:ext cx="6407315" cy="31235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07011" y="5372744"/>
            <a:ext cx="6407315" cy="3123566"/>
            <a:chOff x="10307011" y="5372744"/>
            <a:chExt cx="6407315" cy="3123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7011" y="5372744"/>
              <a:ext cx="6407315" cy="31235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035597" y="96299"/>
            <a:ext cx="15750868" cy="14856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402" y="2807508"/>
            <a:ext cx="7833455" cy="4670697"/>
            <a:chOff x="1309402" y="2807508"/>
            <a:chExt cx="7833455" cy="46706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402" y="2807508"/>
              <a:ext cx="7833455" cy="46706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902" y="7855902"/>
            <a:ext cx="5622723" cy="6856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01441" y="8890946"/>
            <a:ext cx="7209541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CC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352018" y="110675"/>
            <a:ext cx="13453098" cy="1485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18430" y="2833137"/>
            <a:ext cx="3255904" cy="2887311"/>
            <a:chOff x="11218430" y="2833137"/>
            <a:chExt cx="3255904" cy="28873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8430" y="2833137"/>
              <a:ext cx="3255904" cy="2887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05316" y="2844319"/>
            <a:ext cx="3290817" cy="2864947"/>
            <a:chOff x="2605316" y="2844319"/>
            <a:chExt cx="3290817" cy="2864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5316" y="2844319"/>
              <a:ext cx="3290817" cy="28649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6550" y="6871522"/>
            <a:ext cx="7531624" cy="19751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7154" y="6900273"/>
            <a:ext cx="8942063" cy="1975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07033" y="2101147"/>
            <a:ext cx="4351291" cy="4351291"/>
            <a:chOff x="2207033" y="2101147"/>
            <a:chExt cx="4351291" cy="43512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7033" y="2101147"/>
              <a:ext cx="4351291" cy="43512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9652" y="2101147"/>
            <a:ext cx="4351291" cy="4351291"/>
            <a:chOff x="10499652" y="2101147"/>
            <a:chExt cx="4351291" cy="43512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9652" y="2101147"/>
              <a:ext cx="4351291" cy="4351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CC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522" y="2057143"/>
            <a:ext cx="3000857" cy="6171429"/>
            <a:chOff x="1296522" y="2057143"/>
            <a:chExt cx="3000857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522" y="2057143"/>
              <a:ext cx="3000857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8044" y="2057143"/>
            <a:ext cx="3000857" cy="6171429"/>
            <a:chOff x="5318044" y="2057143"/>
            <a:chExt cx="300085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8044" y="2057143"/>
              <a:ext cx="300085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13906" y="2432839"/>
            <a:ext cx="6171429" cy="5420037"/>
            <a:chOff x="10513906" y="2432839"/>
            <a:chExt cx="6171429" cy="54200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3906" y="2432839"/>
              <a:ext cx="6171429" cy="54200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602743" y="153801"/>
            <a:ext cx="13453098" cy="14856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0080" y="2866037"/>
            <a:ext cx="2017804" cy="2017804"/>
            <a:chOff x="1060080" y="2866037"/>
            <a:chExt cx="2017804" cy="20178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080" y="2866037"/>
              <a:ext cx="2017804" cy="2017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7581" y="4526450"/>
            <a:ext cx="3047174" cy="616082"/>
            <a:chOff x="2777581" y="4526450"/>
            <a:chExt cx="3047174" cy="6160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80000">
              <a:off x="2777581" y="4526450"/>
              <a:ext cx="3047174" cy="6160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543" y="8559573"/>
            <a:ext cx="7143063" cy="7096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8559573"/>
            <a:ext cx="7275631" cy="7096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10053" y="-84656"/>
            <a:ext cx="8890486" cy="10489725"/>
            <a:chOff x="10110053" y="-84656"/>
            <a:chExt cx="8890486" cy="10489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0053" y="-84656"/>
              <a:ext cx="8890486" cy="10489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0053" y="-107065"/>
            <a:ext cx="8209041" cy="10945534"/>
            <a:chOff x="10110053" y="-107065"/>
            <a:chExt cx="8209041" cy="10945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0053" y="-107065"/>
              <a:ext cx="8209041" cy="10945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6109" y="1442957"/>
            <a:ext cx="5549777" cy="7399801"/>
            <a:chOff x="1646109" y="1442957"/>
            <a:chExt cx="5549777" cy="73998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6109" y="1442957"/>
              <a:ext cx="5549777" cy="73998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86617" y="7126058"/>
            <a:ext cx="6346055" cy="16598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8784" y="7004157"/>
            <a:ext cx="3067415" cy="34602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88037" y="5312371"/>
            <a:ext cx="2479004" cy="22856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8522" y="685192"/>
            <a:ext cx="377905" cy="377905"/>
            <a:chOff x="10718522" y="685192"/>
            <a:chExt cx="377905" cy="377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18522" y="685192"/>
              <a:ext cx="377905" cy="377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83938" y="685192"/>
            <a:ext cx="377905" cy="377905"/>
            <a:chOff x="11383938" y="685192"/>
            <a:chExt cx="377905" cy="377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83938" y="685192"/>
              <a:ext cx="377905" cy="377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63730" y="685192"/>
            <a:ext cx="377905" cy="377905"/>
            <a:chOff x="12063730" y="685192"/>
            <a:chExt cx="377905" cy="377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63730" y="685192"/>
              <a:ext cx="377905" cy="377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88547" y="7851633"/>
            <a:ext cx="2497168" cy="2434081"/>
            <a:chOff x="15788547" y="7851633"/>
            <a:chExt cx="2497168" cy="243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8547" y="7851633"/>
              <a:ext cx="2497168" cy="24340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3579" y="3765743"/>
            <a:ext cx="4221283" cy="14856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0818" y="4975988"/>
            <a:ext cx="5936851" cy="21393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8519" y="880688"/>
            <a:ext cx="3733333" cy="2800000"/>
            <a:chOff x="1938519" y="880688"/>
            <a:chExt cx="3733333" cy="28000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8519" y="880688"/>
              <a:ext cx="3733333" cy="28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6792" y="2204567"/>
            <a:ext cx="3733333" cy="2800000"/>
            <a:chOff x="12986792" y="2204567"/>
            <a:chExt cx="3733333" cy="280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6792" y="2204567"/>
              <a:ext cx="3733333" cy="28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118" y="6096735"/>
            <a:ext cx="3733333" cy="2800000"/>
            <a:chOff x="3169118" y="6096735"/>
            <a:chExt cx="3733333" cy="280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9118" y="6096735"/>
              <a:ext cx="3733333" cy="28000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04042" y="3803657"/>
            <a:ext cx="6244039" cy="685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4465" y="7851633"/>
            <a:ext cx="2434081" cy="2434081"/>
            <a:chOff x="13354465" y="7851633"/>
            <a:chExt cx="2434081" cy="24340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4465" y="7851633"/>
              <a:ext cx="2434081" cy="24340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44271" y="4947426"/>
            <a:ext cx="5583294" cy="68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6557" y="8979425"/>
            <a:ext cx="6178136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9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034" y="2354034"/>
            <a:ext cx="5577647" cy="5577647"/>
            <a:chOff x="6354034" y="2354034"/>
            <a:chExt cx="5577647" cy="55776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4034" y="2354034"/>
              <a:ext cx="5577647" cy="55776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0138" y="4259220"/>
            <a:ext cx="5363795" cy="15087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56425" y="5599546"/>
            <a:ext cx="4448633" cy="5714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9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26831" y="785673"/>
            <a:ext cx="8714368" cy="8714368"/>
            <a:chOff x="10126831" y="785673"/>
            <a:chExt cx="8714368" cy="87143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6831" y="785673"/>
              <a:ext cx="8714368" cy="87143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919" y="4879608"/>
            <a:ext cx="7349664" cy="3125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194" y="3288765"/>
            <a:ext cx="7456762" cy="14856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1C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89280" y="2912309"/>
            <a:ext cx="4616770" cy="6168733"/>
            <a:chOff x="12189280" y="2912309"/>
            <a:chExt cx="4616770" cy="6168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9280" y="2912309"/>
              <a:ext cx="4616770" cy="6168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43996" y="2902785"/>
            <a:ext cx="4616770" cy="6173405"/>
            <a:chOff x="6843996" y="2902785"/>
            <a:chExt cx="4616770" cy="61734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3996" y="2902785"/>
              <a:ext cx="4616770" cy="6173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7851" y="2893261"/>
            <a:ext cx="4616770" cy="6173405"/>
            <a:chOff x="1487851" y="2893261"/>
            <a:chExt cx="4616770" cy="61734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851" y="2893261"/>
              <a:ext cx="4616770" cy="61734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7851" y="2893261"/>
            <a:ext cx="4628510" cy="6171429"/>
            <a:chOff x="1487851" y="2893261"/>
            <a:chExt cx="462851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851" y="2893261"/>
              <a:ext cx="4628510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35630" y="2902785"/>
            <a:ext cx="4628510" cy="6171429"/>
            <a:chOff x="6835630" y="2902785"/>
            <a:chExt cx="4628510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5630" y="2902785"/>
              <a:ext cx="4628510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83410" y="2912309"/>
            <a:ext cx="4628510" cy="6171429"/>
            <a:chOff x="12183410" y="2912309"/>
            <a:chExt cx="4628510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3410" y="2912309"/>
              <a:ext cx="4628510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6138" y="1063796"/>
            <a:ext cx="4729261" cy="14856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8477" y="6169125"/>
            <a:ext cx="3260232" cy="5714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96258" y="6169125"/>
            <a:ext cx="3834028" cy="5714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44001" y="6078496"/>
            <a:ext cx="2745641" cy="5714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0386" y="5023067"/>
            <a:ext cx="2731609" cy="11428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58165" y="5023067"/>
            <a:ext cx="2787163" cy="11428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96421" y="4932442"/>
            <a:ext cx="2787163" cy="11428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42368" y="-3930419"/>
            <a:ext cx="20136668" cy="13416055"/>
            <a:chOff x="-1342368" y="-3930419"/>
            <a:chExt cx="20136668" cy="13416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42368" y="-3930419"/>
              <a:ext cx="20136668" cy="134160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88776" y="5020816"/>
            <a:ext cx="2367895" cy="228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5223" y="6540339"/>
            <a:ext cx="18487191" cy="3899191"/>
            <a:chOff x="-115223" y="6540339"/>
            <a:chExt cx="18487191" cy="38991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5223" y="6540339"/>
              <a:ext cx="18487191" cy="38991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8709" y="5019051"/>
            <a:ext cx="6056226" cy="1485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1899" y="7396151"/>
            <a:ext cx="7269783" cy="8452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5388" y="9121055"/>
            <a:ext cx="377905" cy="377905"/>
            <a:chOff x="1425388" y="9121055"/>
            <a:chExt cx="377905" cy="377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5388" y="9121055"/>
              <a:ext cx="377905" cy="377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3499" y="9121055"/>
            <a:ext cx="377905" cy="377905"/>
            <a:chOff x="2013499" y="9121055"/>
            <a:chExt cx="377905" cy="377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3499" y="9121055"/>
              <a:ext cx="377905" cy="377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01610" y="9121055"/>
            <a:ext cx="377905" cy="377905"/>
            <a:chOff x="2601610" y="9121055"/>
            <a:chExt cx="377905" cy="377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1610" y="9121055"/>
              <a:ext cx="377905" cy="377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9763" y="8347"/>
            <a:ext cx="8091234" cy="4045698"/>
            <a:chOff x="1439763" y="8347"/>
            <a:chExt cx="8091234" cy="40456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763" y="8347"/>
              <a:ext cx="8091234" cy="40456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3973" y="1741163"/>
            <a:ext cx="1281113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6712" y="505409"/>
            <a:ext cx="6612548" cy="8816848"/>
            <a:chOff x="10886712" y="505409"/>
            <a:chExt cx="6612548" cy="8816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6712" y="505409"/>
              <a:ext cx="6612548" cy="8816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17683" y="9106646"/>
            <a:ext cx="4547032" cy="968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5446" y="580812"/>
            <a:ext cx="2930975" cy="14856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63646" y="5985947"/>
            <a:ext cx="1786306" cy="625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085" y="2422869"/>
            <a:ext cx="3430646" cy="3430646"/>
            <a:chOff x="1003085" y="2422869"/>
            <a:chExt cx="3430646" cy="34306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085" y="2422869"/>
              <a:ext cx="3430646" cy="3430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7150" y="2422869"/>
            <a:ext cx="3519561" cy="3430646"/>
            <a:chOff x="5167150" y="2422869"/>
            <a:chExt cx="3519561" cy="34306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7150" y="2422869"/>
              <a:ext cx="3519561" cy="34306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46109" y="5960550"/>
            <a:ext cx="1736784" cy="571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6844" y="2161366"/>
            <a:ext cx="5723173" cy="7534951"/>
            <a:chOff x="246844" y="2161366"/>
            <a:chExt cx="5723173" cy="7534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44" y="2161366"/>
              <a:ext cx="5723173" cy="75349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3059" y="2161366"/>
            <a:ext cx="5723173" cy="7534951"/>
            <a:chOff x="12263059" y="2161366"/>
            <a:chExt cx="5723173" cy="75349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63059" y="2161366"/>
              <a:ext cx="5723173" cy="7534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80104" y="-1824976"/>
            <a:ext cx="20136668" cy="13416055"/>
            <a:chOff x="-1280104" y="-1824976"/>
            <a:chExt cx="20136668" cy="134160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80104" y="-1824976"/>
              <a:ext cx="20136668" cy="134160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81271" y="2161366"/>
            <a:ext cx="5723173" cy="7534951"/>
            <a:chOff x="6281271" y="2161366"/>
            <a:chExt cx="5723173" cy="75349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1271" y="2161366"/>
              <a:ext cx="5723173" cy="7534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8695" y="2660916"/>
            <a:ext cx="2262149" cy="4444270"/>
            <a:chOff x="428695" y="2660916"/>
            <a:chExt cx="2262149" cy="44442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695" y="2660916"/>
              <a:ext cx="2262149" cy="44442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4600" y="2660916"/>
            <a:ext cx="2926657" cy="6171429"/>
            <a:chOff x="8864600" y="2660916"/>
            <a:chExt cx="2926657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4600" y="2660916"/>
              <a:ext cx="292665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7213" y="2660916"/>
            <a:ext cx="2233398" cy="4387785"/>
            <a:chOff x="6507213" y="2660916"/>
            <a:chExt cx="2233398" cy="43877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7213" y="2660916"/>
              <a:ext cx="2233398" cy="43877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195" y="401214"/>
            <a:ext cx="6537992" cy="14856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53535" y="2660916"/>
            <a:ext cx="2233398" cy="4387785"/>
            <a:chOff x="12453535" y="2660916"/>
            <a:chExt cx="2233398" cy="43877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53535" y="2660916"/>
              <a:ext cx="2233398" cy="43877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81052" y="2660916"/>
            <a:ext cx="3000857" cy="6171429"/>
            <a:chOff x="14781052" y="2660916"/>
            <a:chExt cx="3000857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81052" y="2660916"/>
              <a:ext cx="3000857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5435" y="2660916"/>
            <a:ext cx="2916964" cy="6171429"/>
            <a:chOff x="2825435" y="2660916"/>
            <a:chExt cx="2916964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5435" y="2660916"/>
              <a:ext cx="2916964" cy="617142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787" y="9043487"/>
            <a:ext cx="4946865" cy="57141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9792" y="9024439"/>
            <a:ext cx="4631634" cy="5714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63752" y="9005392"/>
            <a:ext cx="4631634" cy="571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765" y="66670"/>
            <a:ext cx="12347216" cy="16423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1682" y="1622123"/>
            <a:ext cx="1281113" cy="685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80309" y="2373131"/>
            <a:ext cx="2927473" cy="6171429"/>
            <a:chOff x="1880309" y="2373131"/>
            <a:chExt cx="2927473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0309" y="2373131"/>
              <a:ext cx="292747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984" y="2373131"/>
            <a:ext cx="2927473" cy="6171429"/>
            <a:chOff x="14456984" y="2373131"/>
            <a:chExt cx="2927473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6984" y="2373131"/>
              <a:ext cx="292747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6656" y="1563607"/>
            <a:ext cx="723595" cy="723595"/>
            <a:chOff x="2356656" y="1563607"/>
            <a:chExt cx="723595" cy="723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6656" y="1563607"/>
              <a:ext cx="723595" cy="7235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244" y="8866525"/>
            <a:ext cx="6437306" cy="5714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469" y="1563607"/>
            <a:ext cx="803527" cy="803527"/>
            <a:chOff x="11209469" y="1563607"/>
            <a:chExt cx="803527" cy="8035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9469" y="1563607"/>
              <a:ext cx="803527" cy="8035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8985" y="1627165"/>
            <a:ext cx="1787387" cy="7504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49797" y="9085971"/>
            <a:ext cx="3325317" cy="5714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63279" y="9129007"/>
            <a:ext cx="2333912" cy="5714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88835" y="8707836"/>
            <a:ext cx="1592025" cy="5714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54041" y="8750874"/>
            <a:ext cx="1592025" cy="571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35566" y="2431639"/>
            <a:ext cx="2916170" cy="6171429"/>
            <a:chOff x="7735566" y="2431639"/>
            <a:chExt cx="2916170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5566" y="2431639"/>
              <a:ext cx="2916170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5493" y="2431639"/>
            <a:ext cx="3000857" cy="6171429"/>
            <a:chOff x="10785493" y="2431639"/>
            <a:chExt cx="3000857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85493" y="2431639"/>
              <a:ext cx="300085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765" y="66670"/>
            <a:ext cx="11674318" cy="15797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4723" y="2469964"/>
            <a:ext cx="2930319" cy="6171429"/>
            <a:chOff x="1424723" y="2469964"/>
            <a:chExt cx="2930319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723" y="2469964"/>
              <a:ext cx="293031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84547" y="2469964"/>
            <a:ext cx="2919219" cy="6171429"/>
            <a:chOff x="4784547" y="2469964"/>
            <a:chExt cx="291921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4547" y="2469964"/>
              <a:ext cx="291921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3810" y="2469964"/>
            <a:ext cx="2921581" cy="6171429"/>
            <a:chOff x="10323810" y="2469964"/>
            <a:chExt cx="2921581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3810" y="2469964"/>
              <a:ext cx="292158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45401" y="2469964"/>
            <a:ext cx="2921581" cy="6171429"/>
            <a:chOff x="13745401" y="2469964"/>
            <a:chExt cx="292158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45401" y="2469964"/>
              <a:ext cx="2921581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7638" y="1618826"/>
            <a:ext cx="1422443" cy="6856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82454" y="1637873"/>
            <a:ext cx="672802" cy="672802"/>
            <a:chOff x="3482454" y="1637873"/>
            <a:chExt cx="672802" cy="6728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2454" y="1637873"/>
              <a:ext cx="672802" cy="6728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367" y="8764938"/>
            <a:ext cx="8371516" cy="11526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5303" y="1707839"/>
            <a:ext cx="1307017" cy="6856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24660" y="1828039"/>
            <a:ext cx="482635" cy="482635"/>
            <a:chOff x="12724660" y="1828039"/>
            <a:chExt cx="482635" cy="4826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24660" y="1828039"/>
              <a:ext cx="482635" cy="4826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2030" y="8764934"/>
            <a:ext cx="7343763" cy="11526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765" y="66670"/>
            <a:ext cx="13975729" cy="1642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23333" y="2419048"/>
            <a:ext cx="2932222" cy="6171429"/>
            <a:chOff x="2223333" y="2419048"/>
            <a:chExt cx="2932222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3333" y="2419048"/>
              <a:ext cx="2932222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419048"/>
            <a:ext cx="2921637" cy="6171429"/>
            <a:chOff x="9142857" y="2419048"/>
            <a:chExt cx="2921637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419048"/>
              <a:ext cx="292163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54896" y="2419048"/>
            <a:ext cx="2921637" cy="6171429"/>
            <a:chOff x="12754896" y="2419048"/>
            <a:chExt cx="2921637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4896" y="2419048"/>
              <a:ext cx="292163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0952" y="3763048"/>
            <a:ext cx="1973944" cy="310920"/>
            <a:chOff x="10780952" y="3763048"/>
            <a:chExt cx="1973944" cy="3109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0952" y="3763048"/>
              <a:ext cx="1973944" cy="310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77778" y="3638095"/>
            <a:ext cx="1840769" cy="629714"/>
            <a:chOff x="8977778" y="3638095"/>
            <a:chExt cx="1840769" cy="629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7778" y="3638095"/>
              <a:ext cx="1840769" cy="629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37050" y="1656925"/>
            <a:ext cx="2510418" cy="6856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08676" y="1590083"/>
            <a:ext cx="1467394" cy="7504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61428" y="1675971"/>
            <a:ext cx="609233" cy="609233"/>
            <a:chOff x="2261428" y="1675971"/>
            <a:chExt cx="609233" cy="6092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1428" y="1675971"/>
              <a:ext cx="609233" cy="6092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13235" y="1532824"/>
            <a:ext cx="743076" cy="743076"/>
            <a:chOff x="11013235" y="1532824"/>
            <a:chExt cx="743076" cy="7430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13235" y="1532824"/>
              <a:ext cx="743076" cy="7430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10260" y="8739544"/>
            <a:ext cx="7634708" cy="11526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93915" y="8739544"/>
            <a:ext cx="8815474" cy="11526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Shim Jaeyeong</cp:lastModifiedBy>
  <cp:revision>1</cp:revision>
  <dcterms:created xsi:type="dcterms:W3CDTF">2021-06-18T07:05:17Z</dcterms:created>
  <dcterms:modified xsi:type="dcterms:W3CDTF">2021-06-19T15:00:23Z</dcterms:modified>
</cp:coreProperties>
</file>